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57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38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1/12/2017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1/12/2017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1/12/2017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1/12/2017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1/12/2017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1/12/2017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1/12/2017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1/12/2017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1/12/2017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1/12/2017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1/12/2017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1/12/2017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0"/>
            <a:ext cx="11423904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La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Clochette</a:t>
            </a:r>
            <a:r>
              <a:rPr lang="en-US" sz="4800" b="1" dirty="0" smtClean="0">
                <a:latin typeface="Brush Script MT" panose="03060802040406070304" pitchFamily="66" charset="0"/>
              </a:rPr>
              <a:t/>
            </a:r>
            <a:br>
              <a:rPr lang="en-US" sz="4800" b="1" dirty="0" smtClean="0">
                <a:latin typeface="Brush Script MT" panose="03060802040406070304" pitchFamily="66" charset="0"/>
              </a:rPr>
            </a:br>
            <a:r>
              <a:rPr lang="en-US" sz="4800" b="1" dirty="0" smtClean="0">
                <a:latin typeface="Berlin Sans FB Demi" panose="020E0802020502020306" pitchFamily="34" charset="0"/>
              </a:rPr>
              <a:t>Perspective </a:t>
            </a:r>
            <a:r>
              <a:rPr lang="en-US" sz="4800" b="1" dirty="0">
                <a:latin typeface="Berlin Sans FB Demi" panose="020E0802020502020306" pitchFamily="34" charset="0"/>
              </a:rPr>
              <a:t>change: rewrite with “je”</a:t>
            </a: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8339" y="2331720"/>
            <a:ext cx="10723418" cy="4396323"/>
          </a:xfrm>
        </p:spPr>
        <p:txBody>
          <a:bodyPr>
            <a:normAutofit lnSpcReduction="10000"/>
          </a:bodyPr>
          <a:lstStyle/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/>
              <a:t>Tyler </a:t>
            </a:r>
            <a:r>
              <a:rPr lang="fr-FR" sz="3600" b="1" u="sng" dirty="0"/>
              <a:t>a</a:t>
            </a:r>
            <a:r>
              <a:rPr lang="fr-FR" sz="3600" b="1" dirty="0"/>
              <a:t> pensé aux filles en bikini et il </a:t>
            </a:r>
            <a:r>
              <a:rPr lang="fr-FR" sz="3600" b="1" u="sng" dirty="0"/>
              <a:t>a</a:t>
            </a:r>
            <a:r>
              <a:rPr lang="fr-FR" sz="3600" b="1" dirty="0"/>
              <a:t> décidé de </a:t>
            </a:r>
            <a:r>
              <a:rPr lang="fr-FR" sz="3600" b="1" u="sng" dirty="0"/>
              <a:t>se</a:t>
            </a:r>
            <a:r>
              <a:rPr lang="fr-FR" sz="3600" b="1" dirty="0"/>
              <a:t> brosser les dents.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/>
              <a:t>Tyler </a:t>
            </a:r>
            <a:r>
              <a:rPr lang="fr-FR" sz="3600" b="1" u="sng" dirty="0"/>
              <a:t>s’est</a:t>
            </a:r>
            <a:r>
              <a:rPr lang="fr-FR" sz="3600" b="1" dirty="0"/>
              <a:t> penché sur le </a:t>
            </a:r>
            <a:r>
              <a:rPr lang="fr-FR" sz="3600" b="1" dirty="0" smtClean="0"/>
              <a:t>lavabo et il </a:t>
            </a:r>
            <a:r>
              <a:rPr lang="fr-FR" sz="3600" b="1" u="sng" dirty="0" smtClean="0"/>
              <a:t>s’est </a:t>
            </a:r>
            <a:r>
              <a:rPr lang="fr-FR" sz="3600" b="1" dirty="0" smtClean="0"/>
              <a:t>brossé les dents.</a:t>
            </a:r>
            <a:endParaRPr lang="fr-FR" sz="3600" b="1" dirty="0"/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Tyler </a:t>
            </a:r>
            <a:r>
              <a:rPr lang="fr-FR" sz="3600" b="1" u="sng" dirty="0" smtClean="0"/>
              <a:t>est</a:t>
            </a:r>
            <a:r>
              <a:rPr lang="fr-FR" sz="3600" b="1" dirty="0" smtClean="0"/>
              <a:t> allé à la plage.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Tyler </a:t>
            </a:r>
            <a:r>
              <a:rPr lang="fr-FR" sz="3600" b="1" u="sng" dirty="0" smtClean="0"/>
              <a:t>a</a:t>
            </a:r>
            <a:r>
              <a:rPr lang="fr-FR" sz="3600" b="1" dirty="0" smtClean="0"/>
              <a:t> fait la connaissance de quelques jeunes gens.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/>
              <a:t>Tyler </a:t>
            </a:r>
            <a:r>
              <a:rPr lang="fr-FR" sz="3600" b="1" u="sng" dirty="0"/>
              <a:t>se</a:t>
            </a:r>
            <a:r>
              <a:rPr lang="fr-FR" sz="3600" b="1" dirty="0"/>
              <a:t> </a:t>
            </a:r>
            <a:r>
              <a:rPr lang="fr-FR" sz="3600" b="1" u="sng" dirty="0"/>
              <a:t>sentait</a:t>
            </a:r>
            <a:r>
              <a:rPr lang="fr-FR" sz="3600" b="1" dirty="0"/>
              <a:t> très </a:t>
            </a:r>
            <a:r>
              <a:rPr lang="fr-FR" sz="3600" b="1" dirty="0" smtClean="0"/>
              <a:t>content.</a:t>
            </a: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3654795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0"/>
            <a:ext cx="11423904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La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Clochette</a:t>
            </a:r>
            <a:r>
              <a:rPr lang="en-US" sz="4800" b="1" dirty="0" smtClean="0">
                <a:latin typeface="Brush Script MT" panose="03060802040406070304" pitchFamily="66" charset="0"/>
              </a:rPr>
              <a:t/>
            </a:r>
            <a:br>
              <a:rPr lang="en-US" sz="4800" b="1" dirty="0" smtClean="0">
                <a:latin typeface="Brush Script MT" panose="03060802040406070304" pitchFamily="66" charset="0"/>
              </a:rPr>
            </a:br>
            <a:r>
              <a:rPr lang="en-US" sz="4800" b="1" dirty="0" smtClean="0">
                <a:latin typeface="Berlin Sans FB Demi" panose="020E0802020502020306" pitchFamily="34" charset="0"/>
              </a:rPr>
              <a:t>Perspective </a:t>
            </a:r>
            <a:r>
              <a:rPr lang="en-US" sz="4800" b="1" dirty="0">
                <a:latin typeface="Berlin Sans FB Demi" panose="020E0802020502020306" pitchFamily="34" charset="0"/>
              </a:rPr>
              <a:t>change: rewrite with “je”</a:t>
            </a: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8339" y="2331720"/>
            <a:ext cx="10723418" cy="4396323"/>
          </a:xfrm>
        </p:spPr>
        <p:txBody>
          <a:bodyPr>
            <a:normAutofit/>
          </a:bodyPr>
          <a:lstStyle/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J’</a:t>
            </a:r>
            <a:r>
              <a:rPr lang="fr-FR" sz="3600" b="1" u="sng" dirty="0" smtClean="0">
                <a:solidFill>
                  <a:srgbClr val="00B050"/>
                </a:solidFill>
              </a:rPr>
              <a:t>ai</a:t>
            </a:r>
            <a:r>
              <a:rPr lang="fr-FR" sz="3600" b="1" dirty="0" smtClean="0"/>
              <a:t> </a:t>
            </a:r>
            <a:r>
              <a:rPr lang="fr-FR" sz="3600" b="1" dirty="0"/>
              <a:t>pensé aux filles en bikini et </a:t>
            </a:r>
            <a:r>
              <a:rPr lang="fr-FR" sz="3600" b="1" dirty="0" smtClean="0"/>
              <a:t>j’</a:t>
            </a:r>
            <a:r>
              <a:rPr lang="fr-FR" sz="3600" b="1" u="sng" dirty="0" smtClean="0">
                <a:solidFill>
                  <a:srgbClr val="00B050"/>
                </a:solidFill>
              </a:rPr>
              <a:t>ai</a:t>
            </a:r>
            <a:r>
              <a:rPr lang="fr-FR" sz="3600" b="1" dirty="0" smtClean="0"/>
              <a:t> </a:t>
            </a:r>
            <a:r>
              <a:rPr lang="fr-FR" sz="3600" b="1" dirty="0"/>
              <a:t>décidé de </a:t>
            </a:r>
            <a:r>
              <a:rPr lang="fr-FR" sz="3600" b="1" u="sng" dirty="0" smtClean="0">
                <a:solidFill>
                  <a:srgbClr val="00B050"/>
                </a:solidFill>
              </a:rPr>
              <a:t>me</a:t>
            </a:r>
            <a:r>
              <a:rPr lang="fr-FR" sz="3600" b="1" dirty="0" smtClean="0">
                <a:solidFill>
                  <a:srgbClr val="00B050"/>
                </a:solidFill>
              </a:rPr>
              <a:t> </a:t>
            </a:r>
            <a:r>
              <a:rPr lang="fr-FR" sz="3600" b="1" dirty="0"/>
              <a:t>brosser les dents.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Je </a:t>
            </a:r>
            <a:r>
              <a:rPr lang="fr-FR" sz="3600" b="1" u="sng" dirty="0" smtClean="0">
                <a:solidFill>
                  <a:srgbClr val="00B050"/>
                </a:solidFill>
              </a:rPr>
              <a:t>me suis</a:t>
            </a:r>
            <a:r>
              <a:rPr lang="fr-FR" sz="3600" b="1" dirty="0" smtClean="0">
                <a:solidFill>
                  <a:srgbClr val="00B050"/>
                </a:solidFill>
              </a:rPr>
              <a:t> </a:t>
            </a:r>
            <a:r>
              <a:rPr lang="fr-FR" sz="3600" b="1" dirty="0" smtClean="0"/>
              <a:t>penché</a:t>
            </a:r>
            <a:r>
              <a:rPr lang="fr-FR" sz="3600" b="1" dirty="0" smtClean="0">
                <a:solidFill>
                  <a:srgbClr val="F757E0"/>
                </a:solidFill>
              </a:rPr>
              <a:t>e</a:t>
            </a:r>
            <a:r>
              <a:rPr lang="fr-FR" sz="3600" b="1" dirty="0" smtClean="0"/>
              <a:t> </a:t>
            </a:r>
            <a:r>
              <a:rPr lang="fr-FR" sz="3600" b="1" dirty="0"/>
              <a:t>sur le </a:t>
            </a:r>
            <a:r>
              <a:rPr lang="fr-FR" sz="3600" b="1" dirty="0" smtClean="0"/>
              <a:t>lavabo et je </a:t>
            </a:r>
            <a:r>
              <a:rPr lang="fr-FR" sz="3600" b="1" u="sng" dirty="0">
                <a:solidFill>
                  <a:srgbClr val="00B050"/>
                </a:solidFill>
              </a:rPr>
              <a:t>me suis</a:t>
            </a:r>
            <a:r>
              <a:rPr lang="fr-FR" sz="3600" b="1" dirty="0">
                <a:solidFill>
                  <a:srgbClr val="00B050"/>
                </a:solidFill>
              </a:rPr>
              <a:t> </a:t>
            </a:r>
            <a:r>
              <a:rPr lang="fr-FR" sz="3600" b="1" dirty="0" smtClean="0"/>
              <a:t>brossé les dents.</a:t>
            </a:r>
            <a:endParaRPr lang="fr-FR" sz="3600" b="1" dirty="0"/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Je </a:t>
            </a:r>
            <a:r>
              <a:rPr lang="fr-FR" sz="3600" b="1" u="sng" dirty="0" smtClean="0">
                <a:solidFill>
                  <a:srgbClr val="00B050"/>
                </a:solidFill>
              </a:rPr>
              <a:t>suis</a:t>
            </a:r>
            <a:r>
              <a:rPr lang="fr-FR" sz="3600" b="1" u="sng" dirty="0" smtClean="0"/>
              <a:t> </a:t>
            </a:r>
            <a:r>
              <a:rPr lang="fr-FR" sz="3600" b="1" dirty="0" smtClean="0"/>
              <a:t>allé</a:t>
            </a:r>
            <a:r>
              <a:rPr lang="fr-FR" sz="3600" b="1" dirty="0" smtClean="0">
                <a:solidFill>
                  <a:srgbClr val="F757E0"/>
                </a:solidFill>
              </a:rPr>
              <a:t>e</a:t>
            </a:r>
            <a:r>
              <a:rPr lang="fr-FR" sz="3600" b="1" dirty="0" smtClean="0"/>
              <a:t> à la plage.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J’</a:t>
            </a:r>
            <a:r>
              <a:rPr lang="fr-FR" sz="3600" b="1" u="sng" dirty="0" smtClean="0">
                <a:solidFill>
                  <a:srgbClr val="00B050"/>
                </a:solidFill>
              </a:rPr>
              <a:t>ai</a:t>
            </a:r>
            <a:r>
              <a:rPr lang="fr-FR" sz="3600" b="1" dirty="0" smtClean="0"/>
              <a:t> fait la connaissance de quelques jeunes gens.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Je </a:t>
            </a:r>
            <a:r>
              <a:rPr lang="fr-FR" sz="3600" b="1" u="sng" dirty="0" smtClean="0">
                <a:solidFill>
                  <a:srgbClr val="00B050"/>
                </a:solidFill>
              </a:rPr>
              <a:t>me</a:t>
            </a:r>
            <a:r>
              <a:rPr lang="fr-FR" sz="3600" b="1" dirty="0" smtClean="0">
                <a:solidFill>
                  <a:srgbClr val="00B050"/>
                </a:solidFill>
              </a:rPr>
              <a:t> </a:t>
            </a:r>
            <a:r>
              <a:rPr lang="fr-FR" sz="3600" b="1" u="sng" dirty="0" smtClean="0">
                <a:solidFill>
                  <a:srgbClr val="00B050"/>
                </a:solidFill>
              </a:rPr>
              <a:t>sentais</a:t>
            </a:r>
            <a:r>
              <a:rPr lang="fr-FR" sz="3600" b="1" dirty="0" smtClean="0">
                <a:solidFill>
                  <a:srgbClr val="00B050"/>
                </a:solidFill>
              </a:rPr>
              <a:t> </a:t>
            </a:r>
            <a:r>
              <a:rPr lang="fr-FR" sz="3600" b="1" dirty="0"/>
              <a:t>très </a:t>
            </a:r>
            <a:r>
              <a:rPr lang="fr-FR" sz="3600" b="1" dirty="0" smtClean="0"/>
              <a:t>content</a:t>
            </a:r>
            <a:r>
              <a:rPr lang="fr-FR" sz="3600" b="1" dirty="0" smtClean="0">
                <a:solidFill>
                  <a:srgbClr val="F757E0"/>
                </a:solidFill>
              </a:rPr>
              <a:t>e</a:t>
            </a:r>
            <a:r>
              <a:rPr lang="fr-FR" sz="3600" b="1" dirty="0" smtClean="0"/>
              <a:t>.</a:t>
            </a: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815915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4305</TotalTime>
  <Words>109</Words>
  <Application>Microsoft Office PowerPoint</Application>
  <PresentationFormat>Widescreen</PresentationFormat>
  <Paragraphs>12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Aparajita</vt:lpstr>
      <vt:lpstr>Berlin Sans FB Demi</vt:lpstr>
      <vt:lpstr>Brush Script MT</vt:lpstr>
      <vt:lpstr>Franklin Gothic Book</vt:lpstr>
      <vt:lpstr>Crop</vt:lpstr>
      <vt:lpstr>La Clochette Perspective change: rewrite with “je”</vt:lpstr>
      <vt:lpstr>La Clochette Perspective change: rewrite with “je”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Mettez en anglais</dc:title>
  <dc:creator>Danielle Berndt</dc:creator>
  <cp:lastModifiedBy>Danielle Berndt</cp:lastModifiedBy>
  <cp:revision>39</cp:revision>
  <dcterms:created xsi:type="dcterms:W3CDTF">2017-01-03T12:56:38Z</dcterms:created>
  <dcterms:modified xsi:type="dcterms:W3CDTF">2017-01-12T13:43:14Z</dcterms:modified>
</cp:coreProperties>
</file>